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6"/>
  </p:notesMasterIdLst>
  <p:sldIdLst>
    <p:sldId id="304" r:id="rId2"/>
    <p:sldId id="305" r:id="rId3"/>
    <p:sldId id="297" r:id="rId4"/>
    <p:sldId id="303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737455-0581-4C7C-9F9F-C7630C34C6B4}">
  <a:tblStyle styleId="{A6737455-0581-4C7C-9F9F-C7630C34C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6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902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1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99534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83597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417404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0244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50259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27576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34178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94707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58064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88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6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21904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94891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87978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8306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5143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99116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360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1078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2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467544" y="1229446"/>
            <a:ext cx="7888800" cy="1231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sz="2400" b="1" dirty="0" smtClean="0"/>
              <a:t>Tecnología web</a:t>
            </a:r>
            <a:endParaRPr sz="2800" b="1" dirty="0"/>
          </a:p>
        </p:txBody>
      </p:sp>
      <p:sp>
        <p:nvSpPr>
          <p:cNvPr id="3" name="Google Shape;343;p34"/>
          <p:cNvSpPr txBox="1">
            <a:spLocks/>
          </p:cNvSpPr>
          <p:nvPr/>
        </p:nvSpPr>
        <p:spPr>
          <a:xfrm>
            <a:off x="5364088" y="2564955"/>
            <a:ext cx="5080488" cy="18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Grupo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#3</a:t>
            </a:r>
            <a:endParaRPr lang="en-US" sz="2000" b="1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Omar </a:t>
            </a:r>
            <a:r>
              <a:rPr lang="en-U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Morejón</a:t>
            </a:r>
            <a:endParaRPr lang="en-US" sz="2000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s-E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Cristhian</a:t>
            </a:r>
            <a:r>
              <a:rPr lang="es-E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Florencia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Christian Apolinario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Jajayra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Castillo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1600" b="1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835696" y="227767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C" sz="2000" b="1" dirty="0" smtClean="0">
                <a:solidFill>
                  <a:schemeClr val="tx1"/>
                </a:solidFill>
                <a:latin typeface="+mj-lt"/>
              </a:rPr>
              <a:t>ORDERS FOOD</a:t>
            </a:r>
            <a:endParaRPr lang="es-EC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60" y="2739339"/>
            <a:ext cx="1296144" cy="22691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1580" y="345816"/>
            <a:ext cx="72407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ESCUELA SUPERIOR POLITÉCNICA DEL LITORAL</a:t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MAESTRÍA EN  SISTEMAS DE INFORMACIÓN GERENCIAL</a:t>
            </a:r>
            <a: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endParaRPr lang="es-EC" sz="2000" b="1" dirty="0"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494"/>
            <a:ext cx="576064" cy="571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267494"/>
            <a:ext cx="629841" cy="612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23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244688" y="341913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PROBLEMA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3776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744975" y="1081125"/>
            <a:ext cx="3941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endParaRPr lang="es-EC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7200" y="3453956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0496"/>
            <a:ext cx="2893896" cy="184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34" y="3332403"/>
            <a:ext cx="2636857" cy="148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49" y="1397700"/>
            <a:ext cx="2786802" cy="185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05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bg1"/>
                </a:solidFill>
              </a:rPr>
              <a:t>SOLUCIÓN </a:t>
            </a:r>
            <a:r>
              <a:rPr lang="en" dirty="0">
                <a:solidFill>
                  <a:schemeClr val="bg1"/>
                </a:solidFill>
              </a:rPr>
              <a:t>PROPUESTA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8" name="Picture 2" descr="Resultado de imagen para html5 bootstrap Y JS">
            <a:extLst>
              <a:ext uri="{FF2B5EF4-FFF2-40B4-BE49-F238E27FC236}">
                <a16:creationId xmlns:a16="http://schemas.microsoft.com/office/drawing/2014/main" id="{06E16168-740A-49C3-A12B-491441EEC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5238" r="9430" b="9591"/>
          <a:stretch/>
        </p:blipFill>
        <p:spPr bwMode="auto">
          <a:xfrm>
            <a:off x="1202918" y="1066283"/>
            <a:ext cx="136815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994" y="2351551"/>
            <a:ext cx="677075" cy="5429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E4786F-5718-4BE2-9AB0-43E7FC25D743}"/>
              </a:ext>
            </a:extLst>
          </p:cNvPr>
          <p:cNvSpPr txBox="1"/>
          <p:nvPr/>
        </p:nvSpPr>
        <p:spPr>
          <a:xfrm>
            <a:off x="814136" y="699542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A51169-3B39-4380-9315-D32BA60F88C8}"/>
              </a:ext>
            </a:extLst>
          </p:cNvPr>
          <p:cNvSpPr txBox="1"/>
          <p:nvPr/>
        </p:nvSpPr>
        <p:spPr>
          <a:xfrm>
            <a:off x="6254079" y="805883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89" y="2351551"/>
            <a:ext cx="677075" cy="5429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998276"/>
            <a:ext cx="1615743" cy="10752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26" y="1700908"/>
            <a:ext cx="2235338" cy="12266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3467" t="15442" r="7879" b="7349"/>
          <a:stretch/>
        </p:blipFill>
        <p:spPr>
          <a:xfrm>
            <a:off x="864545" y="2506443"/>
            <a:ext cx="2343843" cy="11527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17938" r="28890" b="11398"/>
          <a:stretch/>
        </p:blipFill>
        <p:spPr>
          <a:xfrm>
            <a:off x="4125584" y="2226969"/>
            <a:ext cx="1303113" cy="792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14452" b="3672"/>
          <a:stretch/>
        </p:blipFill>
        <p:spPr>
          <a:xfrm>
            <a:off x="971598" y="3579862"/>
            <a:ext cx="2129735" cy="13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899591" y="113175"/>
            <a:ext cx="7434783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dirty="0">
                <a:solidFill>
                  <a:schemeClr val="bg1"/>
                </a:solidFill>
              </a:rPr>
              <a:t>ESQUEMA DE </a:t>
            </a:r>
            <a:r>
              <a:rPr lang="es-EC" dirty="0" smtClean="0">
                <a:solidFill>
                  <a:schemeClr val="bg1"/>
                </a:solidFill>
              </a:rPr>
              <a:t>FUNCIOAMIENTO </a:t>
            </a:r>
            <a:r>
              <a:rPr lang="es-EC" dirty="0">
                <a:solidFill>
                  <a:schemeClr val="bg1"/>
                </a:solidFill>
              </a:rPr>
              <a:t>DE LA PROPUESTA</a:t>
            </a: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059582"/>
            <a:ext cx="7524750" cy="35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39</Words>
  <Application>Microsoft Office PowerPoint</Application>
  <PresentationFormat>Presentación en pantalla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Montserrat</vt:lpstr>
      <vt:lpstr>PT Serif</vt:lpstr>
      <vt:lpstr>Trebuchet MS</vt:lpstr>
      <vt:lpstr>Tw Cen MT</vt:lpstr>
      <vt:lpstr>Circuito</vt:lpstr>
      <vt:lpstr>Tecnología web</vt:lpstr>
      <vt:lpstr>PROBLEMA</vt:lpstr>
      <vt:lpstr>SOLUCIÓN PROPUESTA</vt:lpstr>
      <vt:lpstr>ESQUEMA DE FUNCIOAMIENTO DE LA PROPUESTA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DynamoDB</dc:title>
  <dc:creator>Omar Morejon</dc:creator>
  <cp:lastModifiedBy>Christian Brunis</cp:lastModifiedBy>
  <cp:revision>60</cp:revision>
  <dcterms:modified xsi:type="dcterms:W3CDTF">2020-05-24T03:49:13Z</dcterms:modified>
</cp:coreProperties>
</file>